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2012-08-09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2012-08-09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2012-08-09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2012-08-09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2012-08-09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2012-08-09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2012-08-09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2012-08-09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2012-08-09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2012-08-09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2012-08-09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2012-08-09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mtClean="0"/>
              <a:t>JAG ÄR RÄDD!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3422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0</TotalTime>
  <Words>4</Words>
  <Application>Microsoft Macintosh PowerPoint</Application>
  <PresentationFormat>Bildspel på skärmen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Couture</vt:lpstr>
      <vt:lpstr>JAG ÄR RÄDD!</vt:lpstr>
    </vt:vector>
  </TitlesOfParts>
  <Company>Familjecoachen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JAG ÄR RÄDD!</dc:title>
  <dc:creator>Maria Klein</dc:creator>
  <cp:lastModifiedBy>Maria Klein</cp:lastModifiedBy>
  <cp:revision>1</cp:revision>
  <dcterms:created xsi:type="dcterms:W3CDTF">2012-08-09T18:01:10Z</dcterms:created>
  <dcterms:modified xsi:type="dcterms:W3CDTF">2012-08-09T18:02:00Z</dcterms:modified>
</cp:coreProperties>
</file>